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233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1A6C6-C6CA-4D3A-AA0C-695C808BFB9E}" type="datetimeFigureOut">
              <a:rPr kumimoji="1" lang="ja-JP" altLang="en-US" smtClean="0"/>
              <a:t>2020/5/22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BE1FE-A8E2-4475-B448-F6B48F452A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0757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1A6C6-C6CA-4D3A-AA0C-695C808BFB9E}" type="datetimeFigureOut">
              <a:rPr kumimoji="1" lang="ja-JP" altLang="en-US" smtClean="0"/>
              <a:t>2020/5/22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BE1FE-A8E2-4475-B448-F6B48F452A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877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2761060" y="761294"/>
            <a:ext cx="831354" cy="1212567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65212" y="761294"/>
            <a:ext cx="2410122" cy="1212567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1A6C6-C6CA-4D3A-AA0C-695C808BFB9E}" type="datetimeFigureOut">
              <a:rPr kumimoji="1" lang="ja-JP" altLang="en-US" smtClean="0"/>
              <a:t>2020/5/22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BE1FE-A8E2-4475-B448-F6B48F452A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0153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1A6C6-C6CA-4D3A-AA0C-695C808BFB9E}" type="datetimeFigureOut">
              <a:rPr kumimoji="1" lang="ja-JP" altLang="en-US" smtClean="0"/>
              <a:t>2020/5/22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BE1FE-A8E2-4475-B448-F6B48F452A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4941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1A6C6-C6CA-4D3A-AA0C-695C808BFB9E}" type="datetimeFigureOut">
              <a:rPr kumimoji="1" lang="ja-JP" altLang="en-US" smtClean="0"/>
              <a:t>2020/5/22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BE1FE-A8E2-4475-B448-F6B48F452A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8182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65212" y="3808766"/>
            <a:ext cx="1620738" cy="907820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971675" y="3808766"/>
            <a:ext cx="1620739" cy="907820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1A6C6-C6CA-4D3A-AA0C-695C808BFB9E}" type="datetimeFigureOut">
              <a:rPr kumimoji="1" lang="ja-JP" altLang="en-US" smtClean="0"/>
              <a:t>2020/5/22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BE1FE-A8E2-4475-B448-F6B48F452A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0500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1A6C6-C6CA-4D3A-AA0C-695C808BFB9E}" type="datetimeFigureOut">
              <a:rPr kumimoji="1" lang="ja-JP" altLang="en-US" smtClean="0"/>
              <a:t>2020/5/22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BE1FE-A8E2-4475-B448-F6B48F452A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5986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1A6C6-C6CA-4D3A-AA0C-695C808BFB9E}" type="datetimeFigureOut">
              <a:rPr kumimoji="1" lang="ja-JP" altLang="en-US" smtClean="0"/>
              <a:t>2020/5/22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BE1FE-A8E2-4475-B448-F6B48F452A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2192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1A6C6-C6CA-4D3A-AA0C-695C808BFB9E}" type="datetimeFigureOut">
              <a:rPr kumimoji="1" lang="ja-JP" altLang="en-US" smtClean="0"/>
              <a:t>2020/5/22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BE1FE-A8E2-4475-B448-F6B48F452A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0985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1A6C6-C6CA-4D3A-AA0C-695C808BFB9E}" type="datetimeFigureOut">
              <a:rPr kumimoji="1" lang="ja-JP" altLang="en-US" smtClean="0"/>
              <a:t>2020/5/22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BE1FE-A8E2-4475-B448-F6B48F452A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6220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1A6C6-C6CA-4D3A-AA0C-695C808BFB9E}" type="datetimeFigureOut">
              <a:rPr kumimoji="1" lang="ja-JP" altLang="en-US" smtClean="0"/>
              <a:t>2020/5/22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BE1FE-A8E2-4475-B448-F6B48F452A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9106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1A6C6-C6CA-4D3A-AA0C-695C808BFB9E}" type="datetimeFigureOut">
              <a:rPr kumimoji="1" lang="ja-JP" altLang="en-US" smtClean="0"/>
              <a:t>2020/5/22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BE1FE-A8E2-4475-B448-F6B48F452A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3387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311575" y="712223"/>
            <a:ext cx="6204300" cy="11079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dist"/>
            <a:r>
              <a:rPr lang="ja-JP" altLang="en-US" sz="6600" b="0" cap="none" spc="0" dirty="0" smtClean="0">
                <a:ln w="0"/>
                <a:solidFill>
                  <a:schemeClr val="accent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予防対策実施中</a:t>
            </a:r>
            <a:endParaRPr lang="ja-JP" altLang="en-US" sz="6600" b="0" cap="none" spc="0" dirty="0">
              <a:ln w="0"/>
              <a:solidFill>
                <a:schemeClr val="accent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45000" y="2876884"/>
            <a:ext cx="6768000" cy="5928713"/>
          </a:xfrm>
          <a:prstGeom prst="roundRect">
            <a:avLst>
              <a:gd name="adj" fmla="val 1949"/>
            </a:avLst>
          </a:prstGeom>
          <a:solidFill>
            <a:schemeClr val="accent1"/>
          </a:solidFill>
          <a:ln w="1270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012" y="3433982"/>
            <a:ext cx="2921982" cy="2160000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8006" y="3433982"/>
            <a:ext cx="2921982" cy="2160000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012" y="6084860"/>
            <a:ext cx="2921983" cy="2160000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8007" y="6084860"/>
            <a:ext cx="2921982" cy="2160000"/>
          </a:xfrm>
          <a:prstGeom prst="rect">
            <a:avLst/>
          </a:prstGeom>
        </p:spPr>
      </p:pic>
      <p:sp>
        <p:nvSpPr>
          <p:cNvPr id="14" name="正方形/長方形 13"/>
          <p:cNvSpPr/>
          <p:nvPr/>
        </p:nvSpPr>
        <p:spPr>
          <a:xfrm>
            <a:off x="397926" y="400881"/>
            <a:ext cx="6117949" cy="40011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dist"/>
            <a:r>
              <a:rPr lang="ja-JP" altLang="en-US" sz="2000" b="0" cap="none" spc="0" dirty="0" smtClean="0">
                <a:ln w="0"/>
                <a:solidFill>
                  <a:srgbClr val="FFC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新型</a:t>
            </a:r>
            <a:r>
              <a:rPr lang="ja-JP" altLang="en-US" sz="2000" b="0" cap="none" spc="0" dirty="0" smtClean="0">
                <a:ln w="0"/>
                <a:solidFill>
                  <a:srgbClr val="FFC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コロナウイルス感染症</a:t>
            </a:r>
            <a:r>
              <a:rPr lang="ja-JP" altLang="en-US" sz="2000" b="0" cap="none" spc="0" dirty="0" smtClean="0">
                <a:ln w="0"/>
                <a:solidFill>
                  <a:srgbClr val="FFC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対策を行っています。</a:t>
            </a:r>
            <a:endParaRPr lang="ja-JP" altLang="en-US" sz="2000" b="0" cap="none" spc="0" dirty="0">
              <a:ln w="0"/>
              <a:solidFill>
                <a:srgbClr val="FFC000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0" y="9934"/>
            <a:ext cx="6858000" cy="161925"/>
          </a:xfrm>
          <a:prstGeom prst="rect">
            <a:avLst/>
          </a:prstGeom>
          <a:pattFill prst="wdUpDiag">
            <a:fgClr>
              <a:schemeClr val="bg1"/>
            </a:fgClr>
            <a:bgClr>
              <a:schemeClr val="accent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471732" y="9177007"/>
            <a:ext cx="5914537" cy="40011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dist"/>
            <a:r>
              <a:rPr lang="ja-JP" altLang="en-US" sz="2000" b="0" cap="none" spc="0" dirty="0" smtClean="0">
                <a:ln w="0"/>
                <a:solidFill>
                  <a:schemeClr val="accent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ご理解とご協力の</a:t>
            </a:r>
            <a:r>
              <a:rPr lang="ja-JP" altLang="en-US" sz="2000" dirty="0" smtClean="0">
                <a:ln w="0"/>
                <a:solidFill>
                  <a:schemeClr val="accent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ほどよろしく</a:t>
            </a:r>
            <a:r>
              <a:rPr lang="ja-JP" altLang="en-US" sz="2000" dirty="0" smtClean="0">
                <a:ln w="0"/>
                <a:solidFill>
                  <a:schemeClr val="accent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お願い致します。</a:t>
            </a:r>
            <a:endParaRPr lang="ja-JP" altLang="en-US" sz="2000" b="0" cap="none" spc="0" dirty="0">
              <a:ln w="0"/>
              <a:solidFill>
                <a:schemeClr val="accent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0" y="2162949"/>
            <a:ext cx="6858000" cy="161925"/>
          </a:xfrm>
          <a:prstGeom prst="rect">
            <a:avLst/>
          </a:prstGeom>
          <a:pattFill prst="wdUpDiag">
            <a:fgClr>
              <a:schemeClr val="bg1"/>
            </a:fgClr>
            <a:bgClr>
              <a:schemeClr val="accent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 descr="宅建協会 人と住まいをつなぎます。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3365" y="9688983"/>
            <a:ext cx="724673" cy="214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9600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20</Words>
  <Application>Microsoft Office PowerPoint</Application>
  <PresentationFormat>A4 210 x 297 mm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HG創英角ｺﾞｼｯｸUB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Rurucco</dc:creator>
  <cp:lastModifiedBy>Rurucco</cp:lastModifiedBy>
  <cp:revision>8</cp:revision>
  <dcterms:created xsi:type="dcterms:W3CDTF">2020-05-22T05:26:02Z</dcterms:created>
  <dcterms:modified xsi:type="dcterms:W3CDTF">2020-05-22T07:56:39Z</dcterms:modified>
</cp:coreProperties>
</file>