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3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75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87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5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94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18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50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98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19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8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22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1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A6C6-C6CA-4D3A-AA0C-695C808BFB9E}" type="datetimeFigureOut">
              <a:rPr kumimoji="1" lang="ja-JP" altLang="en-US" smtClean="0"/>
              <a:t>2020/5/22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BE1FE-A8E2-4475-B448-F6B48F452A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8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11575" y="712223"/>
            <a:ext cx="6204300" cy="1107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6600" b="0" cap="none" spc="0" dirty="0" smtClean="0">
                <a:ln w="0"/>
                <a:solidFill>
                  <a:schemeClr val="accent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予防対策実施中</a:t>
            </a:r>
            <a:endParaRPr lang="ja-JP" altLang="en-US" sz="6600" b="0" cap="none" spc="0" dirty="0">
              <a:ln w="0"/>
              <a:solidFill>
                <a:schemeClr val="accent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5000" y="2876884"/>
            <a:ext cx="6768000" cy="5928713"/>
          </a:xfrm>
          <a:prstGeom prst="roundRect">
            <a:avLst>
              <a:gd name="adj" fmla="val 1949"/>
            </a:avLst>
          </a:prstGeom>
          <a:solidFill>
            <a:schemeClr val="accent1"/>
          </a:solidFill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12" y="3433982"/>
            <a:ext cx="2921982" cy="21600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006" y="3433982"/>
            <a:ext cx="2921982" cy="2160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12" y="6084860"/>
            <a:ext cx="2921983" cy="2160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007" y="6084860"/>
            <a:ext cx="2921982" cy="216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397926" y="400881"/>
            <a:ext cx="6117949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2000" b="0" cap="none" spc="0" dirty="0" smtClean="0">
                <a:ln w="0"/>
                <a:solidFill>
                  <a:srgbClr val="FFC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新型</a:t>
            </a:r>
            <a:r>
              <a:rPr lang="ja-JP" altLang="en-US" sz="2000" b="0" cap="none" spc="0" dirty="0" smtClean="0">
                <a:ln w="0"/>
                <a:solidFill>
                  <a:srgbClr val="FFC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コロナウイルス感染症</a:t>
            </a:r>
            <a:r>
              <a:rPr lang="ja-JP" altLang="en-US" sz="2000" b="0" cap="none" spc="0" dirty="0" smtClean="0">
                <a:ln w="0"/>
                <a:solidFill>
                  <a:srgbClr val="FFC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対策を行っています。</a:t>
            </a:r>
            <a:endParaRPr lang="ja-JP" altLang="en-US" sz="2000" b="0" cap="none" spc="0" dirty="0">
              <a:ln w="0"/>
              <a:solidFill>
                <a:srgbClr val="FFC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9934"/>
            <a:ext cx="6858000" cy="161925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71732" y="9177007"/>
            <a:ext cx="5914537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2000" b="0" cap="none" spc="0" dirty="0" smtClean="0">
                <a:ln w="0"/>
                <a:solidFill>
                  <a:schemeClr val="accent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ご理解とご協力の</a:t>
            </a:r>
            <a:r>
              <a:rPr lang="ja-JP" altLang="en-US" sz="2000" dirty="0" smtClean="0">
                <a:ln w="0"/>
                <a:solidFill>
                  <a:schemeClr val="accent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ほどよろしく</a:t>
            </a:r>
            <a:r>
              <a:rPr lang="ja-JP" altLang="en-US" sz="2000" dirty="0" smtClean="0">
                <a:ln w="0"/>
                <a:solidFill>
                  <a:schemeClr val="accent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お願い致します。</a:t>
            </a:r>
            <a:endParaRPr lang="ja-JP" altLang="en-US" sz="2000" b="0" cap="none" spc="0" dirty="0">
              <a:ln w="0"/>
              <a:solidFill>
                <a:schemeClr val="accent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2162949"/>
            <a:ext cx="6858000" cy="161925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宅建協会 人と住まいをつなぎます。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365" y="9688983"/>
            <a:ext cx="724673" cy="21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60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Rurucco</dc:creator>
  <cp:lastModifiedBy>Rurucco</cp:lastModifiedBy>
  <cp:revision>8</cp:revision>
  <dcterms:created xsi:type="dcterms:W3CDTF">2020-05-22T05:26:02Z</dcterms:created>
  <dcterms:modified xsi:type="dcterms:W3CDTF">2020-05-22T07:56:39Z</dcterms:modified>
</cp:coreProperties>
</file>